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0" r:id="rId2"/>
    <p:sldId id="281" r:id="rId3"/>
    <p:sldId id="282" r:id="rId4"/>
    <p:sldId id="284" r:id="rId5"/>
    <p:sldId id="287" r:id="rId6"/>
    <p:sldId id="286" r:id="rId7"/>
    <p:sldId id="288" r:id="rId8"/>
    <p:sldId id="301" r:id="rId9"/>
    <p:sldId id="300" r:id="rId10"/>
    <p:sldId id="302" r:id="rId11"/>
    <p:sldId id="307" r:id="rId12"/>
    <p:sldId id="298" r:id="rId13"/>
    <p:sldId id="303" r:id="rId14"/>
    <p:sldId id="304" r:id="rId15"/>
    <p:sldId id="305" r:id="rId16"/>
    <p:sldId id="306" r:id="rId17"/>
    <p:sldId id="297" r:id="rId18"/>
  </p:sldIdLst>
  <p:sldSz cx="9144000" cy="6858000" type="screen4x3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74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0EF4A-33EE-4DA3-A4F8-4EF4A3230750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6F295-6B47-4470-9282-2E28C57B5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56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F295-6B47-4470-9282-2E28C57B5C9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265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F295-6B47-4470-9282-2E28C57B5C9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302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F295-6B47-4470-9282-2E28C57B5C9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9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http://www.vectorizados.com/muestras/cuaderno-y-pluma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2357422" y="1920629"/>
            <a:ext cx="4500594" cy="410065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6237312"/>
            <a:ext cx="9144000" cy="28803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Омск, 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9" y="39784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Омской области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5786" y="1220559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(изложение)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повторную проверку итогового сочинения (изложения)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50807"/>
            <a:ext cx="807524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Предоставляется обучающимся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получении повторного неудовлетворительного результата («незачет»).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повторной проверки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подаются обучающимися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их родителями (законными представителями) на основании документов, удостоверяющих личность,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двух рабочих дней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следующих за днем объявления результатов итогового сочинения (изложения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казенное учреждение Омской области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«Региональный информационно-аналитический центр системы образования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адресу: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Омск, ул. Куйбышева, д. 69.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674" y="188640"/>
            <a:ext cx="106689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97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74638"/>
            <a:ext cx="4918937" cy="65162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165" y="764704"/>
            <a:ext cx="4414526" cy="550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5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93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 закрытого банка тем итогового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 20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4/2025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699740" cy="3236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514350" indent="-514350" algn="just">
              <a:spcAft>
                <a:spcPts val="1000"/>
              </a:spcAft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«Духовно-нравственные ориентиры в жизни человека»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«Семья, общество, Отечество в жизни человека»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«Природа и культура в жизни человека»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178939"/>
            <a:ext cx="1066892" cy="969348"/>
          </a:xfrm>
          <a:prstGeom prst="rect">
            <a:avLst/>
          </a:prstGeom>
        </p:spPr>
      </p:pic>
      <p:sp>
        <p:nvSpPr>
          <p:cNvPr id="5" name="Волна 4"/>
          <p:cNvSpPr/>
          <p:nvPr/>
        </p:nvSpPr>
        <p:spPr>
          <a:xfrm>
            <a:off x="1979712" y="5013176"/>
            <a:ext cx="6288381" cy="1368152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Каждый комплект включает 6 тем (по две из каждого раздела)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2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6752"/>
            <a:ext cx="8874621" cy="475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31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71296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87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8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524" y="1124744"/>
            <a:ext cx="9227524" cy="538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3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http://www.vectorizados.com/muestras/cuaderno-y-pluma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2357422" y="1920629"/>
            <a:ext cx="4500594" cy="410065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6237312"/>
            <a:ext cx="9144000" cy="28803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Омск,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786" y="1220559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(изложение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914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936" y="476672"/>
            <a:ext cx="8265604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 организацию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итогового сочинения (изложения)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040" y="1700808"/>
            <a:ext cx="83016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государственной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 аттестации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образовательным программам среднего общего образования,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приказом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04 апреля 2023 г.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233/552 (зарегистрирован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Минюстом России 15 мая 2023 г., регистрационный № 73314)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и материалы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 итогового сочинения (изложения)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(письмо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.2024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-323):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0713" indent="-263525" algn="just">
              <a:buFont typeface="Symbol" pitchFamily="18" charset="2"/>
              <a:buChar char="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и проведению итогового сочинения (изложения)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2024/2025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0713" indent="-263525" algn="just">
              <a:buFont typeface="Symbol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заполнения бланков итогового сочинения (изложения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сочинения (изложения)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2024/2025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0713" indent="-263525" algn="just">
              <a:buFont typeface="Symbol" pitchFamily="18" charset="2"/>
              <a:buChar char="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отчетных форм для проведения итогового сочинения (изложения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2024/2025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6" y="188640"/>
            <a:ext cx="1065178" cy="97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139" y="692697"/>
            <a:ext cx="8503333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СОЧИНЕНИЯ (ИЗЛОЖЕНИЯ)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часа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(235 минут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с ОВЗ время увеличивается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1,5 часа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(изложение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начинается </a:t>
            </a:r>
            <a:endParaRPr lang="ru-RU" sz="2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10.00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часов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местному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итогового сочинения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допуск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 –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бессрочно.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сочинения 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приеме на обучение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образовательные организации высшего образования действительно </a:t>
            </a:r>
          </a:p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4-х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следующих за годом написания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сочинения</a:t>
            </a:r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144252"/>
              </p:ext>
            </p:extLst>
          </p:nvPr>
        </p:nvGraphicFramePr>
        <p:xfrm>
          <a:off x="1553615" y="1196752"/>
          <a:ext cx="6096000" cy="94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29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срок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сроки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32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04.12.20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05.02.2025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09.04.2025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148724"/>
            <a:ext cx="106689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910" y="19168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итогового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(изложения)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открытых официальных ресурсах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ege.edu.ru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topic.ege.edu.ru)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ege55</a:t>
            </a:r>
            <a:r>
              <a:rPr lang="ru-RU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rustest.ru</a:t>
            </a:r>
            <a:r>
              <a:rPr lang="en-US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минут до проведения итогового сочинения по местному </a:t>
            </a:r>
            <a:r>
              <a:rPr lang="ru-RU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429000"/>
            <a:ext cx="8048805" cy="3180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sng" dirty="0" smtClean="0"/>
          </a:p>
          <a:p>
            <a:pPr algn="ctr"/>
            <a:endParaRPr lang="ru-RU" b="1" u="sng" dirty="0"/>
          </a:p>
          <a:p>
            <a:pPr algn="ctr"/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«горячих»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линий: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Омской области: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(3812)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(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доп. 2880)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КУ «Региональный информационно-аналитический центр системы образования Омской области»: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(3812)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37-74-92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242222"/>
            <a:ext cx="106689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19256" cy="113813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итогового сочинения (изложения)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1" y="1844824"/>
            <a:ext cx="8064896" cy="47525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себе средства связи, фото, аудио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и видеоаппаратуру </a:t>
            </a:r>
          </a:p>
          <a:p>
            <a:pPr algn="just"/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справочные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письменные заметки и иные средства хранения и передачи информации, собственные орфографические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(или) толковые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 </a:t>
            </a:r>
          </a:p>
          <a:p>
            <a:pPr algn="just"/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пользоваться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текстами литературного материала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(художественные произведения, дневники, мемуары, публицистика, другие литературные источники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138774"/>
            <a:ext cx="106689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627" y="731651"/>
            <a:ext cx="7338392" cy="992306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оценивания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(изложения) </a:t>
            </a:r>
            <a:endParaRPr lang="ru-RU" sz="3600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171401" y="2115541"/>
            <a:ext cx="2735013" cy="1587671"/>
          </a:xfrm>
          <a:prstGeom prst="wedgeRoundRectCallout">
            <a:avLst>
              <a:gd name="adj1" fmla="val -20444"/>
              <a:gd name="adj2" fmla="val 5095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«зачет»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004048" y="4221088"/>
            <a:ext cx="2708070" cy="1587671"/>
          </a:xfrm>
          <a:prstGeom prst="wedgeRoundRectCallout">
            <a:avLst>
              <a:gd name="adj1" fmla="val -21045"/>
              <a:gd name="adj2" fmla="val 4706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«незачет»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191400"/>
            <a:ext cx="106689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41784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и критерии оценки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00910" y="1451822"/>
            <a:ext cx="3744416" cy="185627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 1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«Объем итогового сочинения (изложения)»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273525" y="3986392"/>
            <a:ext cx="3888432" cy="208823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 2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«Самостоятельность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написания итогового сочинения (изложения)»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283968" y="1311132"/>
            <a:ext cx="4711511" cy="5142204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«Соответствие теме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Аргументация. Привлечение литературного материала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 и логика рассуждения»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письменной речи»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«Грамотность»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6" y="159668"/>
            <a:ext cx="106689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" y="1196752"/>
            <a:ext cx="8229600" cy="65293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420888"/>
            <a:ext cx="7344816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</a:rPr>
              <a:t>л</a:t>
            </a:r>
            <a:r>
              <a:rPr lang="ru-RU" sz="3600" b="1" dirty="0" smtClean="0">
                <a:latin typeface="Times New Roman" panose="02020603050405020304" pitchFamily="18" charset="0"/>
              </a:rPr>
              <a:t>исты бумаги для черновиков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</a:rPr>
              <a:t>не проверяются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</a:rPr>
              <a:t>и записи в них не учитываются при проверке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480" y="337518"/>
            <a:ext cx="106689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26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5896"/>
            <a:ext cx="8417516" cy="198827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допускаются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написанию итогового сочинения (изложения) в дополнительные сроки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текущем учебном году обучающиеся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классов, экстерны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348880"/>
            <a:ext cx="8304332" cy="42666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итоговому сочинению (изложению)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результат («незачет»);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итогового сочинения (изложения)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нарушение требований пункта 27 Порядка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3.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явившиеся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(изложение) по уважительным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 (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или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обстоятельства,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подтвержденным документально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завершившие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написание итогового сочинения (изложения)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уважительным причинам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(болезнь или иные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обстоятельства),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подтвержденным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188640"/>
            <a:ext cx="106689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0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324</Words>
  <Application>Microsoft Office PowerPoint</Application>
  <PresentationFormat>Экран (4:3)</PresentationFormat>
  <Paragraphs>92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Тема Office</vt:lpstr>
      <vt:lpstr>г. Омск, 2024</vt:lpstr>
      <vt:lpstr> Документы, регламентирующие организацию  и проведение итогового сочинения (изложения)</vt:lpstr>
      <vt:lpstr>Сроки</vt:lpstr>
      <vt:lpstr>   Публикация тем итогового сочинения (изложения) на открытых официальных ресурсах: ege.edu.ru (topic.ege.edu.ru) ege55.ru rustest.ru  за 15 минут до проведения итогового сочинения по местному времени  </vt:lpstr>
      <vt:lpstr>Во время проведения итогового сочинения (изложения) запрещено:</vt:lpstr>
      <vt:lpstr>Система оценивания итогового сочинения (изложения) </vt:lpstr>
      <vt:lpstr>Требования и критерии оценки</vt:lpstr>
      <vt:lpstr>Внимание!</vt:lpstr>
      <vt:lpstr>Повторно допускаются  к написанию итогового сочинения (изложения) в дополнительные сроки  в текущем учебном году обучающиеся ХI (ХI) классов, экстерны</vt:lpstr>
      <vt:lpstr>Право на повторную проверку итогового сочинения (изложения)</vt:lpstr>
      <vt:lpstr>Презентация PowerPoint</vt:lpstr>
      <vt:lpstr>Раздела закрытого банка тем итогового сочинения  2024/2025 учебного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г. Омск, 2024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 Либерцова</dc:creator>
  <cp:lastModifiedBy>Ирина Кирина</cp:lastModifiedBy>
  <cp:revision>180</cp:revision>
  <cp:lastPrinted>2021-11-08T04:18:51Z</cp:lastPrinted>
  <dcterms:modified xsi:type="dcterms:W3CDTF">2024-10-30T08:28:45Z</dcterms:modified>
</cp:coreProperties>
</file>